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22" d="100"/>
          <a:sy n="122" d="100"/>
        </p:scale>
        <p:origin x="114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A95E1-BCB2-4DDF-8507-37BD573E9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DF6B6B-9C1D-4F84-B53C-C7266189BE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FB4B7-E9AD-414F-8869-CDCDD00AF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CB993-5B94-4AD5-AE41-B89D94FE3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A3076-381E-4C7C-A041-AE909CA60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998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60D9F-3DF1-4E1F-B011-7F9A820D3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E23CE-C9FB-4447-82DC-08658FFE0D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E46D3-89AA-4EBB-8C92-33D77245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4D8D4-D7CC-4579-98C4-0D86F09B9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F0032-A9EF-47E8-98EE-87B2C2A7D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FC9285-999D-4DAF-816E-3E5BE1DE46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0550F-5934-428B-B8D2-6FB1E22A7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7CECF-DD55-448F-B0B3-1F1E27807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F894E-87FD-492C-BCED-404977B71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3AC60-CE15-4AEE-B175-F8FD6122F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12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52BB-AAAD-4432-8D48-A8F0F47A2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5A741-A974-4EF1-85BD-9749EBDD1F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F23C4-087E-4A57-9D9B-EF88A03C9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48CC6-A65E-4A46-9146-9296B0233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2FB3C0-C699-4D53-8C13-E35F04154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239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55601-AF02-41B2-BE8F-5DEB66B3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CD4C3D-436C-427F-827E-1A603985D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3FA6B-72F1-4CD1-8AA8-542A3D42D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F7379-1513-46EF-A0AA-22CD836A8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BAF70-7383-4EDA-89D8-D679D1DDE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43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1F1CA-E891-4720-B4AC-BDDBE9D61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B67EA-E1EE-434D-AF93-1246092E48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49FFD8-DECB-4357-958F-CD1148B6D1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86A724-A55D-43B8-8E10-E7281BDB9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3C6BD5-827F-4619-B8DE-C5BADEB88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7F84E-9DC9-41CC-9C47-976E1AE1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68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10FE2-A401-4038-BC76-67925770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FA4532-613F-4BA5-93A6-F21D26F17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6B6F8-DC88-4783-A170-F3C54D81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65DE80-5FB5-4A09-811C-FC8DCBBF72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ADF8EB-A5F5-42C2-A4F6-F6FC6B09BE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09B807-3622-43BE-9AB0-E13E8538A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C140E8-51AF-442F-A4D0-7C3D14281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ACEAC3-676F-46D3-A714-308C9A9E2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453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A6634-CD7E-486B-BE8A-8D62A2E21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45719-F8FB-41C2-A6A3-6FCED0935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FF416D-902B-4E80-82B2-DD698FDEC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F959D5-A217-42C4-8367-963049CDF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13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87434F-D56A-439E-A208-651615D26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540C21-4345-48AA-BD02-3B87170A7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45286-8E7F-4065-90B6-94FFF4EBC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21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CD9EB-6131-47CF-BF9A-FEDC7D8BD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D77B4-D1DC-48E5-B566-1614F25A1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1792F6-32BC-4EF8-820A-44283707C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3AE78-3B6B-4E13-8660-368BED296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B7FCCA-F03D-4850-919E-966B48CC0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AF3CB4-D84B-4ADC-873C-4C1F4D5D7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34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D8810-50F1-44C7-817C-A64878B11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7AE116-7DBC-40DF-B9AC-F5C7F09F3B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78EE64-E4EC-4ED3-9274-7281F2CDB5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152A2C-07BD-4CC8-8DBF-8CF209060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06783-9AF4-4585-8CF2-98B15A6D3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B7330-3310-4002-99A1-FC8750917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03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305F2B-443A-4927-A7C0-6A8F0F4D6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4A47CC-8EFE-4231-A173-13C4A874A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798544-907A-4D19-A187-D84E55AA10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B9A88-852A-49A0-99EB-D127D63CABC6}" type="datetimeFigureOut">
              <a:rPr lang="en-US" smtClean="0"/>
              <a:t>11/11/2020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E529C-3A62-4A46-9B9A-F9ED26C9A4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34C9B-913E-480F-AFB7-C5B03A5693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62514-B34D-44D0-AC76-5ADFBF770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58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food, cup, sitting&#10;&#10;Description automatically generated">
            <a:extLst>
              <a:ext uri="{FF2B5EF4-FFF2-40B4-BE49-F238E27FC236}">
                <a16:creationId xmlns:a16="http://schemas.microsoft.com/office/drawing/2014/main" id="{919B8935-9A2D-4142-ABD8-DD7DED982F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269" t="22857" r="41897" b="13741"/>
          <a:stretch/>
        </p:blipFill>
        <p:spPr>
          <a:xfrm>
            <a:off x="6980973" y="2216018"/>
            <a:ext cx="1688840" cy="4348066"/>
          </a:xfrm>
          <a:prstGeom prst="rect">
            <a:avLst/>
          </a:prstGeom>
        </p:spPr>
      </p:pic>
      <p:pic>
        <p:nvPicPr>
          <p:cNvPr id="7" name="Picture 6" descr="A rodent looking at the camera&#10;&#10;Description automatically generated">
            <a:extLst>
              <a:ext uri="{FF2B5EF4-FFF2-40B4-BE49-F238E27FC236}">
                <a16:creationId xmlns:a16="http://schemas.microsoft.com/office/drawing/2014/main" id="{A26A2A68-C9F9-41EF-B055-631B74F087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935" y="2908439"/>
            <a:ext cx="2571750" cy="3429000"/>
          </a:xfrm>
          <a:prstGeom prst="rect">
            <a:avLst/>
          </a:prstGeom>
        </p:spPr>
      </p:pic>
      <p:pic>
        <p:nvPicPr>
          <p:cNvPr id="9" name="Picture 8" descr="A picture containing sitting, table, food, person&#10;&#10;Description automatically generated">
            <a:extLst>
              <a:ext uri="{FF2B5EF4-FFF2-40B4-BE49-F238E27FC236}">
                <a16:creationId xmlns:a16="http://schemas.microsoft.com/office/drawing/2014/main" id="{2CAE7DD6-5C50-45CB-882F-D969CCE012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622" t="40272" r="42260" b="39728"/>
          <a:stretch/>
        </p:blipFill>
        <p:spPr>
          <a:xfrm>
            <a:off x="4899127" y="3704251"/>
            <a:ext cx="1446245" cy="1371601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3AB310E-2063-49C1-AABA-1FE8A15A9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678018"/>
              </p:ext>
            </p:extLst>
          </p:nvPr>
        </p:nvGraphicFramePr>
        <p:xfrm>
          <a:off x="1059962" y="582006"/>
          <a:ext cx="4241800" cy="1866900"/>
        </p:xfrm>
        <a:graphic>
          <a:graphicData uri="http://schemas.openxmlformats.org/drawingml/2006/table">
            <a:tbl>
              <a:tblPr/>
              <a:tblGrid>
                <a:gridCol w="3150417">
                  <a:extLst>
                    <a:ext uri="{9D8B030D-6E8A-4147-A177-3AD203B41FA5}">
                      <a16:colId xmlns:a16="http://schemas.microsoft.com/office/drawing/2014/main" val="2175467800"/>
                    </a:ext>
                  </a:extLst>
                </a:gridCol>
                <a:gridCol w="1091383">
                  <a:extLst>
                    <a:ext uri="{9D8B030D-6E8A-4147-A177-3AD203B41FA5}">
                      <a16:colId xmlns:a16="http://schemas.microsoft.com/office/drawing/2014/main" val="2853596553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Mouse 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VH1912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61768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 of surgery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11/3/2020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156204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 of Mortality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11/10/2020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4906056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Day 2 MRI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214225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Day 7 Behavior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140732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Received all the intended treatments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989707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Visible signs of hemorrhage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2764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0888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30</Words>
  <Application>Microsoft Office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Dhanesha, Nirav A</dc:creator>
  <cp:lastModifiedBy>Dhanesha, Nirav A</cp:lastModifiedBy>
  <cp:revision>1</cp:revision>
  <dcterms:created xsi:type="dcterms:W3CDTF">2020-11-11T16:01:39Z</dcterms:created>
  <dcterms:modified xsi:type="dcterms:W3CDTF">2020-11-11T16:05:04Z</dcterms:modified>
</cp:coreProperties>
</file>

<file path=docProps/thumbnail.jpeg>
</file>